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4"/>
  </p:notesMasterIdLst>
  <p:sldIdLst>
    <p:sldId id="269" r:id="rId3"/>
    <p:sldId id="273" r:id="rId4"/>
    <p:sldId id="270" r:id="rId5"/>
    <p:sldId id="275" r:id="rId6"/>
    <p:sldId id="276" r:id="rId7"/>
    <p:sldId id="277" r:id="rId8"/>
    <p:sldId id="278" r:id="rId9"/>
    <p:sldId id="267" r:id="rId10"/>
    <p:sldId id="260" r:id="rId11"/>
    <p:sldId id="261" r:id="rId12"/>
    <p:sldId id="268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990033"/>
    <a:srgbClr val="CC0000"/>
    <a:srgbClr val="CC260A"/>
    <a:srgbClr val="A01E08"/>
    <a:srgbClr val="DF290B"/>
    <a:srgbClr val="CE291C"/>
    <a:srgbClr val="EC2212"/>
    <a:srgbClr val="9C160C"/>
    <a:srgbClr val="F04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B909C-50B9-48CA-AEE8-574FB51A5E01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99799-A781-4495-8122-77BCA74A2D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61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99799-A781-4495-8122-77BCA74A2DF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28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52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993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3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91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81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045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84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20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82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84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903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214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020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89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2683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095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772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846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236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049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0801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1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066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EBEE7-0B00-41E8-BAF8-092F0AB480D9}" type="datetimeFigureOut">
              <a:rPr lang="pt-BR" smtClean="0"/>
              <a:t>30/04/2019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879B2-59FA-4AC8-BDB0-0BDC5193AE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768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217809" y="1216418"/>
            <a:ext cx="5974191" cy="28161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CONQUE QUIERES SER GUERRERO DE ORACION?</a:t>
            </a:r>
          </a:p>
          <a:p>
            <a:pPr algn="ctr"/>
            <a:endParaRPr lang="pt-BR" sz="45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207" y="5766957"/>
            <a:ext cx="1969964" cy="79455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265718" y="4664217"/>
            <a:ext cx="58293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solidFill>
                <a:srgbClr val="FFFF00"/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9901" y="0"/>
            <a:ext cx="6022100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</a:t>
            </a:r>
          </a:p>
        </p:txBody>
      </p:sp>
      <p:pic>
        <p:nvPicPr>
          <p:cNvPr id="1026" name="Picture 2" descr="https://3.bp.blogspot.com/-5eFShDVdB8Y/T4ZCYSn41MI/AAAAAAAAB4E/enVKnypgoyk/s1600/Oracion+guerrer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9" b="4387"/>
          <a:stretch/>
        </p:blipFill>
        <p:spPr bwMode="auto">
          <a:xfrm>
            <a:off x="0" y="-1"/>
            <a:ext cx="61699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27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217809" y="1216418"/>
            <a:ext cx="5974191" cy="28161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CONQUE QUIERES SER GUERRERO DE ORACION?</a:t>
            </a:r>
          </a:p>
          <a:p>
            <a:pPr algn="ctr"/>
            <a:endParaRPr lang="pt-BR" sz="45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73" y="5799470"/>
            <a:ext cx="1969964" cy="79455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265718" y="4664217"/>
            <a:ext cx="58293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9901" y="0"/>
            <a:ext cx="6022100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</a:t>
            </a:r>
          </a:p>
        </p:txBody>
      </p:sp>
      <p:pic>
        <p:nvPicPr>
          <p:cNvPr id="1026" name="Picture 2" descr="https://3.bp.blogspot.com/-5eFShDVdB8Y/T4ZCYSn41MI/AAAAAAAAB4E/enVKnypgoyk/s1600/Oracion+guerrer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9" b="4387"/>
          <a:stretch/>
        </p:blipFill>
        <p:spPr bwMode="auto">
          <a:xfrm>
            <a:off x="0" y="-1"/>
            <a:ext cx="61699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638" y="5613720"/>
            <a:ext cx="980302" cy="98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3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977016" y="1260026"/>
            <a:ext cx="6214983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NUESTRA</a:t>
            </a:r>
          </a:p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RESPONSABILIDAD</a:t>
            </a:r>
          </a:p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DE LUCHAR</a:t>
            </a:r>
            <a:endParaRPr lang="pt-BR" sz="3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SERIE “CONQUE QUIERES</a:t>
            </a: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 GUERRERO DE ORACION?”</a:t>
            </a:r>
            <a:endParaRPr lang="pt-BR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549" y="5034815"/>
            <a:ext cx="1520914" cy="61343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977017" y="6180892"/>
            <a:ext cx="6214983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16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1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977017" y="0"/>
            <a:ext cx="6214984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 #03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606" y="4960527"/>
            <a:ext cx="1796902" cy="762010"/>
          </a:xfrm>
          <a:prstGeom prst="rect">
            <a:avLst/>
          </a:prstGeom>
        </p:spPr>
      </p:pic>
      <p:pic>
        <p:nvPicPr>
          <p:cNvPr id="1026" name="Picture 2" descr="Resultado de imagem para SPARTAN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9"/>
          <a:stretch/>
        </p:blipFill>
        <p:spPr bwMode="auto">
          <a:xfrm>
            <a:off x="-12357" y="-16475"/>
            <a:ext cx="5989373" cy="687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5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933" y="5114885"/>
            <a:ext cx="1540934" cy="62151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362700" y="5897869"/>
            <a:ext cx="58293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solidFill>
                <a:srgbClr val="FFFF00"/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9901" y="0"/>
            <a:ext cx="6022100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  #04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8"/>
          <a:stretch/>
        </p:blipFill>
        <p:spPr>
          <a:xfrm>
            <a:off x="0" y="1"/>
            <a:ext cx="6178788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900816" y="1022959"/>
            <a:ext cx="6214983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UNA RAZON PARA LUCHAR</a:t>
            </a:r>
          </a:p>
          <a:p>
            <a:pPr algn="ctr"/>
            <a:endParaRPr lang="pt-BR" sz="3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SERIE “CONQUE QUIERES</a:t>
            </a: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 GUERRERO DE ORACION?”</a:t>
            </a:r>
          </a:p>
          <a:p>
            <a:pPr algn="ctr"/>
            <a:endParaRPr lang="pt-BR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140" y="5040495"/>
            <a:ext cx="1483861" cy="6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260A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866" y="4954026"/>
            <a:ext cx="1540934" cy="62151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266301" y="5927628"/>
            <a:ext cx="58293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9901" y="0"/>
            <a:ext cx="6022100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  #05</a:t>
            </a:r>
          </a:p>
        </p:txBody>
      </p:sp>
      <p:sp>
        <p:nvSpPr>
          <p:cNvPr id="8" name="Retângulo 7"/>
          <p:cNvSpPr/>
          <p:nvPr/>
        </p:nvSpPr>
        <p:spPr>
          <a:xfrm>
            <a:off x="6362701" y="993199"/>
            <a:ext cx="5829300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LA </a:t>
            </a:r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IDENTIDAD DE </a:t>
            </a:r>
            <a:r>
              <a:rPr lang="pt-BR" sz="48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UN </a:t>
            </a:r>
            <a:r>
              <a:rPr lang="pt-BR" sz="48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GUERRERO</a:t>
            </a:r>
          </a:p>
          <a:p>
            <a:pPr algn="ctr"/>
            <a:endParaRPr lang="pt-BR" sz="3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SERIE “CONQUE QUIERES</a:t>
            </a: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 GUERRERO DE ORACION?”</a:t>
            </a:r>
          </a:p>
          <a:p>
            <a:pPr algn="ctr"/>
            <a:endParaRPr lang="pt-BR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4946277"/>
            <a:ext cx="1483861" cy="629259"/>
          </a:xfrm>
          <a:prstGeom prst="rect">
            <a:avLst/>
          </a:prstGeom>
        </p:spPr>
      </p:pic>
      <p:pic>
        <p:nvPicPr>
          <p:cNvPr id="1026" name="Picture 2" descr="https://heavenawaits.files.wordpress.com/2011/07/clip_image002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8" r="32428"/>
          <a:stretch/>
        </p:blipFill>
        <p:spPr bwMode="auto">
          <a:xfrm>
            <a:off x="0" y="-19878"/>
            <a:ext cx="6362701" cy="687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73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>
            <a:alpha val="9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56" y="5937437"/>
            <a:ext cx="1540934" cy="62151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453890" y="4788757"/>
            <a:ext cx="57381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69901" y="0"/>
            <a:ext cx="6022100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  #06</a:t>
            </a:r>
          </a:p>
        </p:txBody>
      </p:sp>
      <p:sp>
        <p:nvSpPr>
          <p:cNvPr id="8" name="Retângulo 7"/>
          <p:cNvSpPr/>
          <p:nvPr/>
        </p:nvSpPr>
        <p:spPr>
          <a:xfrm>
            <a:off x="6362701" y="993199"/>
            <a:ext cx="5829300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CONOCIENDO LAS ARMAS DE NUESTRA MILICIA</a:t>
            </a:r>
            <a:endParaRPr lang="pt-BR" sz="4000" cap="none" spc="0" dirty="0" smtClean="0">
              <a:ln w="22225">
                <a:noFill/>
                <a:prstDash val="solid"/>
              </a:ln>
              <a:solidFill>
                <a:srgbClr val="FFFF00"/>
              </a:solidFill>
              <a:effectLst/>
              <a:latin typeface="Coolvetica Rg" panose="020B0603030602020004" pitchFamily="34" charset="0"/>
            </a:endParaRPr>
          </a:p>
          <a:p>
            <a:pPr algn="ctr"/>
            <a:endParaRPr lang="pt-BR" sz="3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SERIE “CONQUE QUIERES</a:t>
            </a: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 GUERRERO DE ORACION?”</a:t>
            </a:r>
          </a:p>
          <a:p>
            <a:pPr algn="ctr"/>
            <a:endParaRPr lang="pt-BR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17" y="5900468"/>
            <a:ext cx="1552765" cy="658479"/>
          </a:xfrm>
          <a:prstGeom prst="rect">
            <a:avLst/>
          </a:prstGeom>
        </p:spPr>
      </p:pic>
      <p:pic>
        <p:nvPicPr>
          <p:cNvPr id="2" name="Picture 2" descr="https://i0.wp.com/newlifepville.com/wp-content/uploads/2018/04/spiritual-warfare-term3.png?fit=666%2C80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7"/>
          <a:stretch/>
        </p:blipFill>
        <p:spPr bwMode="auto">
          <a:xfrm>
            <a:off x="0" y="0"/>
            <a:ext cx="64538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1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0021">
            <a:alpha val="9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56" y="5937437"/>
            <a:ext cx="1540934" cy="62151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453890" y="4788757"/>
            <a:ext cx="57381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oolvetica Rg" panose="020B0603030602020004" pitchFamily="34" charset="0"/>
              </a:rPr>
              <a:t>ESCUELA ONLINE DE ORACIÓN E INTERCESIÓN</a:t>
            </a:r>
          </a:p>
          <a:p>
            <a:pPr algn="ctr"/>
            <a:r>
              <a:rPr lang="pt-BR" sz="2000" dirty="0" smtClean="0">
                <a:ln w="22225">
                  <a:noFill/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latin typeface="Coolvetica Rg" panose="020B0603030602020004" pitchFamily="34" charset="0"/>
              </a:rPr>
              <a:t>institutobuenasnuevas.com</a:t>
            </a:r>
            <a:endParaRPr lang="pt-BR" sz="2000" cap="none" spc="0" dirty="0" smtClean="0">
              <a:ln w="22225">
                <a:noFill/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035040" y="0"/>
            <a:ext cx="6156961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VIDEOCAST  #06</a:t>
            </a:r>
          </a:p>
        </p:txBody>
      </p:sp>
      <p:sp>
        <p:nvSpPr>
          <p:cNvPr id="8" name="Retângulo 7"/>
          <p:cNvSpPr/>
          <p:nvPr/>
        </p:nvSpPr>
        <p:spPr>
          <a:xfrm>
            <a:off x="6362701" y="993199"/>
            <a:ext cx="5829300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latin typeface="Coolvetica Rg" panose="020B0603030602020004" pitchFamily="34" charset="0"/>
              </a:rPr>
              <a:t>CONOCIENDO LAS ARMAS DE NUESTRA MILICIA</a:t>
            </a:r>
            <a:endParaRPr lang="pt-BR" sz="4000" cap="none" spc="0" dirty="0" smtClean="0">
              <a:ln w="22225">
                <a:noFill/>
                <a:prstDash val="solid"/>
              </a:ln>
              <a:solidFill>
                <a:srgbClr val="FFFF00"/>
              </a:solidFill>
              <a:effectLst/>
              <a:latin typeface="Coolvetica Rg" panose="020B0603030602020004" pitchFamily="34" charset="0"/>
            </a:endParaRPr>
          </a:p>
          <a:p>
            <a:pPr algn="ctr"/>
            <a:endParaRPr lang="pt-BR" sz="36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SERIE “CONQUE QUIERES</a:t>
            </a:r>
          </a:p>
          <a:p>
            <a:pPr algn="ctr"/>
            <a:r>
              <a:rPr lang="pt-BR" sz="24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SER GUERRERO DE ORACION?”</a:t>
            </a:r>
          </a:p>
          <a:p>
            <a:pPr algn="ctr"/>
            <a:endParaRPr lang="pt-BR" sz="2800" dirty="0" smtClean="0">
              <a:ln w="22225">
                <a:noFill/>
                <a:prstDash val="solid"/>
              </a:ln>
              <a:solidFill>
                <a:schemeClr val="bg1"/>
              </a:solidFill>
              <a:latin typeface="Coolvetica Rg" panose="020B0603030602020004" pitchFamily="34" charset="0"/>
            </a:endParaRPr>
          </a:p>
          <a:p>
            <a:pPr algn="ctr"/>
            <a:r>
              <a:rPr lang="pt-BR" sz="2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Por Alberto A. Conti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17" y="5900468"/>
            <a:ext cx="1552765" cy="658479"/>
          </a:xfrm>
          <a:prstGeom prst="rect">
            <a:avLst/>
          </a:prstGeom>
        </p:spPr>
      </p:pic>
      <p:pic>
        <p:nvPicPr>
          <p:cNvPr id="2050" name="Picture 2" descr="https://bloodvessel.files.wordpress.com/2017/01/untitled-54.jpg?w=84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" r="49672" b="4301"/>
          <a:stretch/>
        </p:blipFill>
        <p:spPr bwMode="auto">
          <a:xfrm>
            <a:off x="0" y="0"/>
            <a:ext cx="60439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17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32" y="1115626"/>
            <a:ext cx="6168997" cy="4626747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7488055" y="2644170"/>
            <a:ext cx="40625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cap="none" spc="0" dirty="0" smtClean="0">
                <a:ln w="22225">
                  <a:solidFill>
                    <a:schemeClr val="tx1"/>
                  </a:solidFill>
                  <a:prstDash val="solid"/>
                </a:ln>
                <a:effectLst/>
                <a:latin typeface="Montserrat" panose="02000505000000020004" pitchFamily="2" charset="0"/>
              </a:rPr>
              <a:t>CHEIOS DO ESPÍRITO</a:t>
            </a:r>
            <a:endParaRPr lang="pt-BR" sz="4800" cap="none" spc="0" dirty="0">
              <a:ln w="22225">
                <a:solidFill>
                  <a:schemeClr val="tx1"/>
                </a:solidFill>
                <a:prstDash val="solid"/>
              </a:ln>
              <a:effectLst/>
              <a:latin typeface="Montserrat" panose="02000505000000020004" pitchFamily="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686" y="4909747"/>
            <a:ext cx="1747256" cy="83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r="4109"/>
          <a:stretch/>
        </p:blipFill>
        <p:spPr>
          <a:xfrm>
            <a:off x="-2" y="0"/>
            <a:ext cx="12182451" cy="699308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895604" y="270724"/>
            <a:ext cx="1039123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 smtClean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ORAÇÃO E INTERCESSÃO </a:t>
            </a:r>
            <a:r>
              <a:rPr lang="pt-BR" sz="4000" dirty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PROFETICA </a:t>
            </a:r>
            <a:r>
              <a:rPr lang="pt-BR" sz="4000" dirty="0" smtClean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PARA </a:t>
            </a:r>
            <a:r>
              <a:rPr lang="pt-BR" sz="4000" dirty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PROTEÇÃO DA FAMÍLIA E </a:t>
            </a:r>
            <a:r>
              <a:rPr lang="pt-BR" sz="4000" dirty="0" smtClean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BÊNÇÃOS </a:t>
            </a:r>
            <a:r>
              <a:rPr lang="pt-BR" sz="4000" dirty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ESPIRITUAIS SOBRE </a:t>
            </a:r>
            <a:r>
              <a:rPr lang="pt-BR" sz="4000" dirty="0" smtClean="0">
                <a:ln w="22225">
                  <a:noFill/>
                  <a:prstDash val="solid"/>
                </a:ln>
                <a:latin typeface="Coolvetica Rg" panose="020B0603030602020004" pitchFamily="34" charset="0"/>
              </a:rPr>
              <a:t>NOS</a:t>
            </a:r>
            <a:endParaRPr lang="pt-BR" sz="4000" cap="none" spc="0" dirty="0" smtClean="0">
              <a:ln w="22225">
                <a:noFill/>
                <a:prstDash val="solid"/>
              </a:ln>
              <a:effectLst/>
              <a:latin typeface="Coolvetica Rg" panose="020B06030306020200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23754" y="5227845"/>
            <a:ext cx="66709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Ministério Torre de Oração 24x7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21" y="5812620"/>
            <a:ext cx="2193716" cy="104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5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477363" y="848391"/>
            <a:ext cx="652272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CONSIDERE A IDEIA </a:t>
            </a:r>
          </a:p>
          <a:p>
            <a:pPr algn="ctr"/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DE SEMEAR NESTA </a:t>
            </a:r>
          </a:p>
          <a:p>
            <a:pPr algn="ctr"/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OBRA DO REINO</a:t>
            </a:r>
            <a:endParaRPr lang="pt-BR" sz="48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220305" y="5617693"/>
            <a:ext cx="5185064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0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Ministério Torre de Oração 24x7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278" y="3965129"/>
            <a:ext cx="2492895" cy="11879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9"/>
          <a:stretch/>
        </p:blipFill>
        <p:spPr>
          <a:xfrm>
            <a:off x="0" y="0"/>
            <a:ext cx="5477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1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477363" y="848391"/>
            <a:ext cx="65227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CONSIDERE </a:t>
            </a:r>
            <a:r>
              <a:rPr lang="pt-BR" sz="60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Coolvetica Rg" panose="020B0603030602020004" pitchFamily="34" charset="0"/>
              </a:rPr>
              <a:t>LA</a:t>
            </a:r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 </a:t>
            </a:r>
          </a:p>
          <a:p>
            <a:pPr algn="ctr"/>
            <a:r>
              <a:rPr lang="pt-BR" sz="600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latin typeface="Coolvetica Rg" panose="020B0603030602020004" pitchFamily="34" charset="0"/>
              </a:rPr>
              <a:t>POSIBILIDAD DE</a:t>
            </a:r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 </a:t>
            </a:r>
          </a:p>
          <a:p>
            <a:pPr algn="ctr"/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rgbClr val="FFFF00"/>
                </a:solidFill>
                <a:effectLst/>
                <a:latin typeface="Coolvetica Rg" panose="020B0603030602020004" pitchFamily="34" charset="0"/>
              </a:rPr>
              <a:t>SEMBRAR</a:t>
            </a:r>
            <a:r>
              <a:rPr lang="pt-BR" sz="6000" cap="none" spc="0" dirty="0" smtClean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Coolvetica Rg" panose="020B0603030602020004" pitchFamily="34" charset="0"/>
              </a:rPr>
              <a:t> EN ESTA OBRA DE DIOS</a:t>
            </a:r>
            <a:endParaRPr lang="pt-BR" sz="4800" cap="none" spc="0" dirty="0" smtClean="0">
              <a:ln w="22225">
                <a:noFill/>
                <a:prstDash val="solid"/>
              </a:ln>
              <a:solidFill>
                <a:schemeClr val="bg1"/>
              </a:solidFill>
              <a:effectLst/>
              <a:latin typeface="Coolvetica Rg" panose="020B06030306020200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9"/>
          <a:stretch/>
        </p:blipFill>
        <p:spPr>
          <a:xfrm>
            <a:off x="0" y="0"/>
            <a:ext cx="5477363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762" y="5257802"/>
            <a:ext cx="1866083" cy="752653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655" y="4873337"/>
            <a:ext cx="2425150" cy="102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09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5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6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7.xml><?xml version="1.0" encoding="utf-8"?>
<a:themeOverride xmlns:a="http://schemas.openxmlformats.org/drawingml/2006/main">
  <a:clrScheme name="Aspecto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8.xml><?xml version="1.0" encoding="utf-8"?>
<a:themeOverride xmlns:a="http://schemas.openxmlformats.org/drawingml/2006/main">
  <a:clrScheme name="Vermelho Laranja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1839</TotalTime>
  <Words>231</Words>
  <Application>Microsoft Office PowerPoint</Application>
  <PresentationFormat>Widescreen</PresentationFormat>
  <Paragraphs>68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Coolvetica Rg</vt:lpstr>
      <vt:lpstr>Montserrat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 7</dc:creator>
  <cp:lastModifiedBy>Windows 7</cp:lastModifiedBy>
  <cp:revision>73</cp:revision>
  <dcterms:created xsi:type="dcterms:W3CDTF">2017-10-11T18:05:08Z</dcterms:created>
  <dcterms:modified xsi:type="dcterms:W3CDTF">2019-04-30T18:58:05Z</dcterms:modified>
</cp:coreProperties>
</file>